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79" r:id="rId3"/>
    <p:sldId id="278" r:id="rId4"/>
    <p:sldId id="277" r:id="rId5"/>
    <p:sldId id="274" r:id="rId6"/>
    <p:sldId id="286" r:id="rId7"/>
    <p:sldId id="280" r:id="rId8"/>
    <p:sldId id="291" r:id="rId9"/>
    <p:sldId id="276" r:id="rId10"/>
    <p:sldId id="282" r:id="rId11"/>
    <p:sldId id="290" r:id="rId12"/>
    <p:sldId id="289" r:id="rId13"/>
    <p:sldId id="283" r:id="rId14"/>
    <p:sldId id="287" r:id="rId15"/>
    <p:sldId id="288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3AE"/>
    <a:srgbClr val="ACD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1F931-BED7-4C2B-9F8F-1F27F4F0367C}" v="99" dt="2025-04-12T04:59:29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5226" autoAdjust="0"/>
  </p:normalViewPr>
  <p:slideViewPr>
    <p:cSldViewPr snapToGrid="0">
      <p:cViewPr varScale="1">
        <p:scale>
          <a:sx n="75" d="100"/>
          <a:sy n="75" d="100"/>
        </p:scale>
        <p:origin x="43" y="2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by Jackson" userId="4166cce9cf936cde" providerId="LiveId" clId="{7761F931-BED7-4C2B-9F8F-1F27F4F0367C}"/>
    <pc:docChg chg="undo redo custSel addSld delSld modSld sldOrd">
      <pc:chgData name="Shelby Jackson" userId="4166cce9cf936cde" providerId="LiveId" clId="{7761F931-BED7-4C2B-9F8F-1F27F4F0367C}" dt="2025-04-18T21:18:17.718" v="2780" actId="20577"/>
      <pc:docMkLst>
        <pc:docMk/>
      </pc:docMkLst>
      <pc:sldChg chg="addSp delSp modSp del mod">
        <pc:chgData name="Shelby Jackson" userId="4166cce9cf936cde" providerId="LiveId" clId="{7761F931-BED7-4C2B-9F8F-1F27F4F0367C}" dt="2025-04-12T05:00:50.650" v="2300" actId="2696"/>
        <pc:sldMkLst>
          <pc:docMk/>
          <pc:sldMk cId="1460087209" sldId="265"/>
        </pc:sldMkLst>
      </pc:sldChg>
      <pc:sldChg chg="modSp mod">
        <pc:chgData name="Shelby Jackson" userId="4166cce9cf936cde" providerId="LiveId" clId="{7761F931-BED7-4C2B-9F8F-1F27F4F0367C}" dt="2025-04-10T04:53:18.898" v="2205" actId="14100"/>
        <pc:sldMkLst>
          <pc:docMk/>
          <pc:sldMk cId="315305060" sldId="268"/>
        </pc:sldMkLst>
        <pc:picChg chg="mod">
          <ac:chgData name="Shelby Jackson" userId="4166cce9cf936cde" providerId="LiveId" clId="{7761F931-BED7-4C2B-9F8F-1F27F4F0367C}" dt="2025-04-10T04:53:18.898" v="2205" actId="14100"/>
          <ac:picMkLst>
            <pc:docMk/>
            <pc:sldMk cId="315305060" sldId="268"/>
            <ac:picMk id="6" creationId="{511EC514-C042-544B-A9D4-6D17C4AB80DD}"/>
          </ac:picMkLst>
        </pc:picChg>
      </pc:sldChg>
      <pc:sldChg chg="addSp delSp modSp mod">
        <pc:chgData name="Shelby Jackson" userId="4166cce9cf936cde" providerId="LiveId" clId="{7761F931-BED7-4C2B-9F8F-1F27F4F0367C}" dt="2025-04-10T04:10:32.776" v="909" actId="27918"/>
        <pc:sldMkLst>
          <pc:docMk/>
          <pc:sldMk cId="2172068702" sldId="274"/>
        </pc:sldMkLst>
        <pc:spChg chg="mod">
          <ac:chgData name="Shelby Jackson" userId="4166cce9cf936cde" providerId="LiveId" clId="{7761F931-BED7-4C2B-9F8F-1F27F4F0367C}" dt="2025-04-09T04:37:45.736" v="8" actId="20577"/>
          <ac:spMkLst>
            <pc:docMk/>
            <pc:sldMk cId="2172068702" sldId="274"/>
            <ac:spMk id="4" creationId="{D89165CC-98E2-D8B5-5C5D-B462D3EDA0A2}"/>
          </ac:spMkLst>
        </pc:spChg>
        <pc:spChg chg="mod">
          <ac:chgData name="Shelby Jackson" userId="4166cce9cf936cde" providerId="LiveId" clId="{7761F931-BED7-4C2B-9F8F-1F27F4F0367C}" dt="2025-04-09T05:39:33.901" v="194" actId="20577"/>
          <ac:spMkLst>
            <pc:docMk/>
            <pc:sldMk cId="2172068702" sldId="274"/>
            <ac:spMk id="5" creationId="{18AD6F90-C0FA-7E54-B815-745BCAF8650E}"/>
          </ac:spMkLst>
        </pc:spChg>
        <pc:graphicFrameChg chg="add mod">
          <ac:chgData name="Shelby Jackson" userId="4166cce9cf936cde" providerId="LiveId" clId="{7761F931-BED7-4C2B-9F8F-1F27F4F0367C}" dt="2025-04-09T05:43:23.478" v="218"/>
          <ac:graphicFrameMkLst>
            <pc:docMk/>
            <pc:sldMk cId="2172068702" sldId="274"/>
            <ac:graphicFrameMk id="7" creationId="{472FD1C1-F89E-1E07-C16F-C766CE2DCFC0}"/>
          </ac:graphicFrameMkLst>
        </pc:graphicFrameChg>
      </pc:sldChg>
      <pc:sldChg chg="modSp mod">
        <pc:chgData name="Shelby Jackson" userId="4166cce9cf936cde" providerId="LiveId" clId="{7761F931-BED7-4C2B-9F8F-1F27F4F0367C}" dt="2025-04-17T19:02:15.979" v="2718" actId="20577"/>
        <pc:sldMkLst>
          <pc:docMk/>
          <pc:sldMk cId="1545095162" sldId="276"/>
        </pc:sldMkLst>
        <pc:spChg chg="mod">
          <ac:chgData name="Shelby Jackson" userId="4166cce9cf936cde" providerId="LiveId" clId="{7761F931-BED7-4C2B-9F8F-1F27F4F0367C}" dt="2025-04-10T04:14:15.069" v="950" actId="20577"/>
          <ac:spMkLst>
            <pc:docMk/>
            <pc:sldMk cId="1545095162" sldId="276"/>
            <ac:spMk id="2" creationId="{8EE6151E-42E4-E728-19D6-17094EAA9039}"/>
          </ac:spMkLst>
        </pc:spChg>
        <pc:spChg chg="mod">
          <ac:chgData name="Shelby Jackson" userId="4166cce9cf936cde" providerId="LiveId" clId="{7761F931-BED7-4C2B-9F8F-1F27F4F0367C}" dt="2025-04-09T04:38:00.660" v="14" actId="20577"/>
          <ac:spMkLst>
            <pc:docMk/>
            <pc:sldMk cId="1545095162" sldId="276"/>
            <ac:spMk id="4" creationId="{D89165CC-98E2-D8B5-5C5D-B462D3EDA0A2}"/>
          </ac:spMkLst>
        </pc:spChg>
        <pc:spChg chg="mod">
          <ac:chgData name="Shelby Jackson" userId="4166cce9cf936cde" providerId="LiveId" clId="{7761F931-BED7-4C2B-9F8F-1F27F4F0367C}" dt="2025-04-17T19:02:15.979" v="2718" actId="20577"/>
          <ac:spMkLst>
            <pc:docMk/>
            <pc:sldMk cId="1545095162" sldId="276"/>
            <ac:spMk id="12" creationId="{C613A551-2248-2A34-E06D-BEB6BD914FDB}"/>
          </ac:spMkLst>
        </pc:spChg>
      </pc:sldChg>
      <pc:sldChg chg="addSp delSp modSp mod">
        <pc:chgData name="Shelby Jackson" userId="4166cce9cf936cde" providerId="LiveId" clId="{7761F931-BED7-4C2B-9F8F-1F27F4F0367C}" dt="2025-04-17T04:07:14.504" v="2669" actId="478"/>
        <pc:sldMkLst>
          <pc:docMk/>
          <pc:sldMk cId="1236433255" sldId="277"/>
        </pc:sldMkLst>
        <pc:spChg chg="mod">
          <ac:chgData name="Shelby Jackson" userId="4166cce9cf936cde" providerId="LiveId" clId="{7761F931-BED7-4C2B-9F8F-1F27F4F0367C}" dt="2025-04-09T04:55:55.813" v="33" actId="20577"/>
          <ac:spMkLst>
            <pc:docMk/>
            <pc:sldMk cId="1236433255" sldId="277"/>
            <ac:spMk id="2" creationId="{8EE6151E-42E4-E728-19D6-17094EAA9039}"/>
          </ac:spMkLst>
        </pc:spChg>
        <pc:spChg chg="mod">
          <ac:chgData name="Shelby Jackson" userId="4166cce9cf936cde" providerId="LiveId" clId="{7761F931-BED7-4C2B-9F8F-1F27F4F0367C}" dt="2025-04-09T04:37:39.294" v="4" actId="20577"/>
          <ac:spMkLst>
            <pc:docMk/>
            <pc:sldMk cId="1236433255" sldId="277"/>
            <ac:spMk id="4" creationId="{D89165CC-98E2-D8B5-5C5D-B462D3EDA0A2}"/>
          </ac:spMkLst>
        </pc:spChg>
        <pc:picChg chg="add del mod">
          <ac:chgData name="Shelby Jackson" userId="4166cce9cf936cde" providerId="LiveId" clId="{7761F931-BED7-4C2B-9F8F-1F27F4F0367C}" dt="2025-04-17T04:07:14.504" v="2669" actId="478"/>
          <ac:picMkLst>
            <pc:docMk/>
            <pc:sldMk cId="1236433255" sldId="277"/>
            <ac:picMk id="5" creationId="{BAAC5437-D452-1E6A-906E-1907C8008A48}"/>
          </ac:picMkLst>
        </pc:picChg>
      </pc:sldChg>
      <pc:sldChg chg="addSp delSp modSp mod ord">
        <pc:chgData name="Shelby Jackson" userId="4166cce9cf936cde" providerId="LiveId" clId="{7761F931-BED7-4C2B-9F8F-1F27F4F0367C}" dt="2025-04-09T04:58:15.013" v="60"/>
        <pc:sldMkLst>
          <pc:docMk/>
          <pc:sldMk cId="2934787538" sldId="278"/>
        </pc:sldMkLst>
        <pc:spChg chg="mod">
          <ac:chgData name="Shelby Jackson" userId="4166cce9cf936cde" providerId="LiveId" clId="{7761F931-BED7-4C2B-9F8F-1F27F4F0367C}" dt="2025-04-09T04:56:51.339" v="52" actId="20577"/>
          <ac:spMkLst>
            <pc:docMk/>
            <pc:sldMk cId="2934787538" sldId="278"/>
            <ac:spMk id="2" creationId="{8EE6151E-42E4-E728-19D6-17094EAA9039}"/>
          </ac:spMkLst>
        </pc:spChg>
        <pc:spChg chg="mod">
          <ac:chgData name="Shelby Jackson" userId="4166cce9cf936cde" providerId="LiveId" clId="{7761F931-BED7-4C2B-9F8F-1F27F4F0367C}" dt="2025-04-09T04:37:42.389" v="6" actId="20577"/>
          <ac:spMkLst>
            <pc:docMk/>
            <pc:sldMk cId="2934787538" sldId="278"/>
            <ac:spMk id="4" creationId="{D89165CC-98E2-D8B5-5C5D-B462D3EDA0A2}"/>
          </ac:spMkLst>
        </pc:spChg>
        <pc:picChg chg="add mod">
          <ac:chgData name="Shelby Jackson" userId="4166cce9cf936cde" providerId="LiveId" clId="{7761F931-BED7-4C2B-9F8F-1F27F4F0367C}" dt="2025-04-09T04:58:02.201" v="58" actId="1076"/>
          <ac:picMkLst>
            <pc:docMk/>
            <pc:sldMk cId="2934787538" sldId="278"/>
            <ac:picMk id="8" creationId="{26529AEE-3FF9-73F2-46C8-887847FFB420}"/>
          </ac:picMkLst>
        </pc:picChg>
      </pc:sldChg>
      <pc:sldChg chg="modSp mod">
        <pc:chgData name="Shelby Jackson" userId="4166cce9cf936cde" providerId="LiveId" clId="{7761F931-BED7-4C2B-9F8F-1F27F4F0367C}" dt="2025-04-10T04:03:56.215" v="904" actId="1076"/>
        <pc:sldMkLst>
          <pc:docMk/>
          <pc:sldMk cId="2504274884" sldId="279"/>
        </pc:sldMkLst>
        <pc:spChg chg="mod">
          <ac:chgData name="Shelby Jackson" userId="4166cce9cf936cde" providerId="LiveId" clId="{7761F931-BED7-4C2B-9F8F-1F27F4F0367C}" dt="2025-04-10T04:03:56.215" v="904" actId="1076"/>
          <ac:spMkLst>
            <pc:docMk/>
            <pc:sldMk cId="2504274884" sldId="279"/>
            <ac:spMk id="3" creationId="{CF99ABE3-4323-C71D-813B-1D2816A7A455}"/>
          </ac:spMkLst>
        </pc:spChg>
        <pc:spChg chg="mod">
          <ac:chgData name="Shelby Jackson" userId="4166cce9cf936cde" providerId="LiveId" clId="{7761F931-BED7-4C2B-9F8F-1F27F4F0367C}" dt="2025-04-09T04:37:33.012" v="2" actId="20577"/>
          <ac:spMkLst>
            <pc:docMk/>
            <pc:sldMk cId="2504274884" sldId="279"/>
            <ac:spMk id="4" creationId="{D89165CC-98E2-D8B5-5C5D-B462D3EDA0A2}"/>
          </ac:spMkLst>
        </pc:spChg>
      </pc:sldChg>
      <pc:sldChg chg="addSp delSp modSp mod">
        <pc:chgData name="Shelby Jackson" userId="4166cce9cf936cde" providerId="LiveId" clId="{7761F931-BED7-4C2B-9F8F-1F27F4F0367C}" dt="2025-04-17T04:08:08.156" v="2677" actId="14100"/>
        <pc:sldMkLst>
          <pc:docMk/>
          <pc:sldMk cId="4216491696" sldId="280"/>
        </pc:sldMkLst>
        <pc:spChg chg="mod">
          <ac:chgData name="Shelby Jackson" userId="4166cce9cf936cde" providerId="LiveId" clId="{7761F931-BED7-4C2B-9F8F-1F27F4F0367C}" dt="2025-04-09T04:37:56.860" v="12" actId="20577"/>
          <ac:spMkLst>
            <pc:docMk/>
            <pc:sldMk cId="4216491696" sldId="280"/>
            <ac:spMk id="4" creationId="{D89165CC-98E2-D8B5-5C5D-B462D3EDA0A2}"/>
          </ac:spMkLst>
        </pc:spChg>
        <pc:picChg chg="add mod">
          <ac:chgData name="Shelby Jackson" userId="4166cce9cf936cde" providerId="LiveId" clId="{7761F931-BED7-4C2B-9F8F-1F27F4F0367C}" dt="2025-04-17T04:08:08.156" v="2677" actId="14100"/>
          <ac:picMkLst>
            <pc:docMk/>
            <pc:sldMk cId="4216491696" sldId="280"/>
            <ac:picMk id="5" creationId="{11D174AC-1D26-C88D-C5C4-D2FB74C02216}"/>
          </ac:picMkLst>
        </pc:picChg>
        <pc:picChg chg="add del mod">
          <ac:chgData name="Shelby Jackson" userId="4166cce9cf936cde" providerId="LiveId" clId="{7761F931-BED7-4C2B-9F8F-1F27F4F0367C}" dt="2025-04-17T04:07:26.210" v="2670" actId="478"/>
          <ac:picMkLst>
            <pc:docMk/>
            <pc:sldMk cId="4216491696" sldId="280"/>
            <ac:picMk id="6" creationId="{38C44720-0334-AA43-3B64-1B16D10DBB64}"/>
          </ac:picMkLst>
        </pc:picChg>
      </pc:sldChg>
      <pc:sldChg chg="del">
        <pc:chgData name="Shelby Jackson" userId="4166cce9cf936cde" providerId="LiveId" clId="{7761F931-BED7-4C2B-9F8F-1F27F4F0367C}" dt="2025-04-09T04:37:25.351" v="0" actId="2696"/>
        <pc:sldMkLst>
          <pc:docMk/>
          <pc:sldMk cId="1202400011" sldId="281"/>
        </pc:sldMkLst>
      </pc:sldChg>
      <pc:sldChg chg="new del">
        <pc:chgData name="Shelby Jackson" userId="4166cce9cf936cde" providerId="LiveId" clId="{7761F931-BED7-4C2B-9F8F-1F27F4F0367C}" dt="2025-04-10T04:40:19.960" v="2067" actId="2696"/>
        <pc:sldMkLst>
          <pc:docMk/>
          <pc:sldMk cId="2649389184" sldId="281"/>
        </pc:sldMkLst>
      </pc:sldChg>
      <pc:sldChg chg="modSp add mod">
        <pc:chgData name="Shelby Jackson" userId="4166cce9cf936cde" providerId="LiveId" clId="{7761F931-BED7-4C2B-9F8F-1F27F4F0367C}" dt="2025-04-17T04:13:40.263" v="2697" actId="20577"/>
        <pc:sldMkLst>
          <pc:docMk/>
          <pc:sldMk cId="2717461773" sldId="282"/>
        </pc:sldMkLst>
        <pc:spChg chg="mod">
          <ac:chgData name="Shelby Jackson" userId="4166cce9cf936cde" providerId="LiveId" clId="{7761F931-BED7-4C2B-9F8F-1F27F4F0367C}" dt="2025-04-17T04:13:40.263" v="2697" actId="20577"/>
          <ac:spMkLst>
            <pc:docMk/>
            <pc:sldMk cId="2717461773" sldId="282"/>
            <ac:spMk id="2" creationId="{07C436FD-164C-7F26-C4FD-C483F42DAF72}"/>
          </ac:spMkLst>
        </pc:spChg>
        <pc:spChg chg="mod">
          <ac:chgData name="Shelby Jackson" userId="4166cce9cf936cde" providerId="LiveId" clId="{7761F931-BED7-4C2B-9F8F-1F27F4F0367C}" dt="2025-04-10T04:32:04.899" v="2000" actId="20577"/>
          <ac:spMkLst>
            <pc:docMk/>
            <pc:sldMk cId="2717461773" sldId="282"/>
            <ac:spMk id="12" creationId="{AD373DAC-CA15-60AF-76EF-74BB8A7CD8B3}"/>
          </ac:spMkLst>
        </pc:spChg>
      </pc:sldChg>
      <pc:sldChg chg="addSp delSp modSp add mod setBg addAnim setClrOvrMap">
        <pc:chgData name="Shelby Jackson" userId="4166cce9cf936cde" providerId="LiveId" clId="{7761F931-BED7-4C2B-9F8F-1F27F4F0367C}" dt="2025-04-10T04:50:52.011" v="2195" actId="1076"/>
        <pc:sldMkLst>
          <pc:docMk/>
          <pc:sldMk cId="1262457191" sldId="283"/>
        </pc:sldMkLst>
        <pc:spChg chg="mod">
          <ac:chgData name="Shelby Jackson" userId="4166cce9cf936cde" providerId="LiveId" clId="{7761F931-BED7-4C2B-9F8F-1F27F4F0367C}" dt="2025-04-10T04:50:41.512" v="2191" actId="1076"/>
          <ac:spMkLst>
            <pc:docMk/>
            <pc:sldMk cId="1262457191" sldId="283"/>
            <ac:spMk id="2" creationId="{B3C87528-78BB-A2B4-7C69-22A706A5F9FA}"/>
          </ac:spMkLst>
        </pc:spChg>
        <pc:spChg chg="mod">
          <ac:chgData name="Shelby Jackson" userId="4166cce9cf936cde" providerId="LiveId" clId="{7761F931-BED7-4C2B-9F8F-1F27F4F0367C}" dt="2025-04-10T04:50:52.011" v="2195" actId="1076"/>
          <ac:spMkLst>
            <pc:docMk/>
            <pc:sldMk cId="1262457191" sldId="283"/>
            <ac:spMk id="4" creationId="{101CFB56-252D-31F8-8A20-BAC062B077F3}"/>
          </ac:spMkLst>
        </pc:spChg>
        <pc:spChg chg="mod ord">
          <ac:chgData name="Shelby Jackson" userId="4166cce9cf936cde" providerId="LiveId" clId="{7761F931-BED7-4C2B-9F8F-1F27F4F0367C}" dt="2025-04-10T04:43:19.635" v="2141" actId="26606"/>
          <ac:spMkLst>
            <pc:docMk/>
            <pc:sldMk cId="1262457191" sldId="283"/>
            <ac:spMk id="10" creationId="{B135C3B0-14B2-664A-9802-E3ACD89F77BB}"/>
          </ac:spMkLst>
        </pc:spChg>
        <pc:spChg chg="add">
          <ac:chgData name="Shelby Jackson" userId="4166cce9cf936cde" providerId="LiveId" clId="{7761F931-BED7-4C2B-9F8F-1F27F4F0367C}" dt="2025-04-10T04:43:19.635" v="2141" actId="26606"/>
          <ac:spMkLst>
            <pc:docMk/>
            <pc:sldMk cId="1262457191" sldId="283"/>
            <ac:spMk id="13" creationId="{71B2258F-86CA-4D4D-8270-BC05FCDEBFB3}"/>
          </ac:spMkLst>
        </pc:spChg>
        <pc:picChg chg="add mod ord">
          <ac:chgData name="Shelby Jackson" userId="4166cce9cf936cde" providerId="LiveId" clId="{7761F931-BED7-4C2B-9F8F-1F27F4F0367C}" dt="2025-04-10T04:50:35.136" v="2190" actId="1076"/>
          <ac:picMkLst>
            <pc:docMk/>
            <pc:sldMk cId="1262457191" sldId="283"/>
            <ac:picMk id="7" creationId="{9C82CA7A-A11E-99C9-B032-B01CD55F14B3}"/>
          </ac:picMkLst>
        </pc:picChg>
        <pc:picChg chg="ord">
          <ac:chgData name="Shelby Jackson" userId="4166cce9cf936cde" providerId="LiveId" clId="{7761F931-BED7-4C2B-9F8F-1F27F4F0367C}" dt="2025-04-10T04:43:19.635" v="2141" actId="26606"/>
          <ac:picMkLst>
            <pc:docMk/>
            <pc:sldMk cId="1262457191" sldId="283"/>
            <ac:picMk id="9" creationId="{4C1F854A-C1FE-2FAD-3458-AFE16665A9B4}"/>
          </ac:picMkLst>
        </pc:picChg>
      </pc:sldChg>
      <pc:sldChg chg="addSp delSp modSp add mod setBg addAnim delAnim setClrOvrMap">
        <pc:chgData name="Shelby Jackson" userId="4166cce9cf936cde" providerId="LiveId" clId="{7761F931-BED7-4C2B-9F8F-1F27F4F0367C}" dt="2025-04-10T04:49:55.921" v="2186" actId="478"/>
        <pc:sldMkLst>
          <pc:docMk/>
          <pc:sldMk cId="3074464511" sldId="284"/>
        </pc:sldMkLst>
        <pc:spChg chg="mod">
          <ac:chgData name="Shelby Jackson" userId="4166cce9cf936cde" providerId="LiveId" clId="{7761F931-BED7-4C2B-9F8F-1F27F4F0367C}" dt="2025-04-10T04:49:21.799" v="2177" actId="1076"/>
          <ac:spMkLst>
            <pc:docMk/>
            <pc:sldMk cId="3074464511" sldId="284"/>
            <ac:spMk id="2" creationId="{9A778192-5CD6-3ED6-2660-789B655C85F5}"/>
          </ac:spMkLst>
        </pc:spChg>
        <pc:spChg chg="mod">
          <ac:chgData name="Shelby Jackson" userId="4166cce9cf936cde" providerId="LiveId" clId="{7761F931-BED7-4C2B-9F8F-1F27F4F0367C}" dt="2025-04-10T04:49:18.384" v="2176" actId="1076"/>
          <ac:spMkLst>
            <pc:docMk/>
            <pc:sldMk cId="3074464511" sldId="284"/>
            <ac:spMk id="4" creationId="{075034F6-2546-C53C-C009-18B310954F4D}"/>
          </ac:spMkLst>
        </pc:spChg>
        <pc:spChg chg="mod">
          <ac:chgData name="Shelby Jackson" userId="4166cce9cf936cde" providerId="LiveId" clId="{7761F931-BED7-4C2B-9F8F-1F27F4F0367C}" dt="2025-04-10T04:47:48.274" v="2163" actId="26606"/>
          <ac:spMkLst>
            <pc:docMk/>
            <pc:sldMk cId="3074464511" sldId="284"/>
            <ac:spMk id="10" creationId="{72719529-BE64-A5AC-E84C-3CD8AA229DE2}"/>
          </ac:spMkLst>
        </pc:spChg>
        <pc:spChg chg="add">
          <ac:chgData name="Shelby Jackson" userId="4166cce9cf936cde" providerId="LiveId" clId="{7761F931-BED7-4C2B-9F8F-1F27F4F0367C}" dt="2025-04-10T04:47:48.274" v="2163" actId="26606"/>
          <ac:spMkLst>
            <pc:docMk/>
            <pc:sldMk cId="3074464511" sldId="284"/>
            <ac:spMk id="28" creationId="{007891EC-4501-44ED-A8C8-B11B6DB767AB}"/>
          </ac:spMkLst>
        </pc:spChg>
        <pc:spChg chg="add">
          <ac:chgData name="Shelby Jackson" userId="4166cce9cf936cde" providerId="LiveId" clId="{7761F931-BED7-4C2B-9F8F-1F27F4F0367C}" dt="2025-04-10T04:47:48.274" v="2163" actId="26606"/>
          <ac:spMkLst>
            <pc:docMk/>
            <pc:sldMk cId="3074464511" sldId="284"/>
            <ac:spMk id="29" creationId="{C1DD1A8A-57D5-4A81-AD04-532B043C5611}"/>
          </ac:spMkLst>
        </pc:spChg>
        <pc:picChg chg="add del mod ord">
          <ac:chgData name="Shelby Jackson" userId="4166cce9cf936cde" providerId="LiveId" clId="{7761F931-BED7-4C2B-9F8F-1F27F4F0367C}" dt="2025-04-10T04:49:55.921" v="2186" actId="478"/>
          <ac:picMkLst>
            <pc:docMk/>
            <pc:sldMk cId="3074464511" sldId="284"/>
            <ac:picMk id="7" creationId="{24365AA7-F027-A12D-34A1-46242C59E12D}"/>
          </ac:picMkLst>
        </pc:picChg>
        <pc:picChg chg="ord">
          <ac:chgData name="Shelby Jackson" userId="4166cce9cf936cde" providerId="LiveId" clId="{7761F931-BED7-4C2B-9F8F-1F27F4F0367C}" dt="2025-04-10T04:47:14.814" v="2159" actId="26606"/>
          <ac:picMkLst>
            <pc:docMk/>
            <pc:sldMk cId="3074464511" sldId="284"/>
            <ac:picMk id="9" creationId="{092AFADC-6FE2-6F09-D071-EB712CF3FA9E}"/>
          </ac:picMkLst>
        </pc:picChg>
      </pc:sldChg>
      <pc:sldChg chg="addSp modSp add mod">
        <pc:chgData name="Shelby Jackson" userId="4166cce9cf936cde" providerId="LiveId" clId="{7761F931-BED7-4C2B-9F8F-1F27F4F0367C}" dt="2025-04-10T04:52:51.322" v="2201" actId="207"/>
        <pc:sldMkLst>
          <pc:docMk/>
          <pc:sldMk cId="2662943909" sldId="285"/>
        </pc:sldMkLst>
        <pc:spChg chg="mod">
          <ac:chgData name="Shelby Jackson" userId="4166cce9cf936cde" providerId="LiveId" clId="{7761F931-BED7-4C2B-9F8F-1F27F4F0367C}" dt="2025-04-10T04:40:26.306" v="2081" actId="20577"/>
          <ac:spMkLst>
            <pc:docMk/>
            <pc:sldMk cId="2662943909" sldId="285"/>
            <ac:spMk id="2" creationId="{22C4D39B-780E-2428-7362-4C8CFF7F8A13}"/>
          </ac:spMkLst>
        </pc:spChg>
        <pc:spChg chg="add mod ord">
          <ac:chgData name="Shelby Jackson" userId="4166cce9cf936cde" providerId="LiveId" clId="{7761F931-BED7-4C2B-9F8F-1F27F4F0367C}" dt="2025-04-10T04:52:51.322" v="2201" actId="207"/>
          <ac:spMkLst>
            <pc:docMk/>
            <pc:sldMk cId="2662943909" sldId="285"/>
            <ac:spMk id="3" creationId="{5C2625E2-C770-FCB4-7863-C539981562C4}"/>
          </ac:spMkLst>
        </pc:spChg>
        <pc:spChg chg="mod">
          <ac:chgData name="Shelby Jackson" userId="4166cce9cf936cde" providerId="LiveId" clId="{7761F931-BED7-4C2B-9F8F-1F27F4F0367C}" dt="2025-04-10T04:52:42.274" v="2199" actId="207"/>
          <ac:spMkLst>
            <pc:docMk/>
            <pc:sldMk cId="2662943909" sldId="285"/>
            <ac:spMk id="12" creationId="{E469FF28-CA2F-FEED-CE87-CFB063ABE510}"/>
          </ac:spMkLst>
        </pc:spChg>
      </pc:sldChg>
      <pc:sldChg chg="addSp delSp modSp add mod">
        <pc:chgData name="Shelby Jackson" userId="4166cce9cf936cde" providerId="LiveId" clId="{7761F931-BED7-4C2B-9F8F-1F27F4F0367C}" dt="2025-04-12T04:59:53.749" v="2299" actId="1076"/>
        <pc:sldMkLst>
          <pc:docMk/>
          <pc:sldMk cId="1460217468" sldId="286"/>
        </pc:sldMkLst>
        <pc:spChg chg="mod">
          <ac:chgData name="Shelby Jackson" userId="4166cce9cf936cde" providerId="LiveId" clId="{7761F931-BED7-4C2B-9F8F-1F27F4F0367C}" dt="2025-04-12T04:59:39.286" v="2298" actId="20577"/>
          <ac:spMkLst>
            <pc:docMk/>
            <pc:sldMk cId="1460217468" sldId="286"/>
            <ac:spMk id="5" creationId="{5E75B813-6381-DBF1-5E92-771DABBDE9E6}"/>
          </ac:spMkLst>
        </pc:spChg>
        <pc:spChg chg="mod">
          <ac:chgData name="Shelby Jackson" userId="4166cce9cf936cde" providerId="LiveId" clId="{7761F931-BED7-4C2B-9F8F-1F27F4F0367C}" dt="2025-04-12T04:57:57.551" v="2292" actId="1076"/>
          <ac:spMkLst>
            <pc:docMk/>
            <pc:sldMk cId="1460217468" sldId="286"/>
            <ac:spMk id="6" creationId="{9AED67C2-A6FA-D8C3-2915-B47CFDF3A154}"/>
          </ac:spMkLst>
        </pc:spChg>
        <pc:spChg chg="mod">
          <ac:chgData name="Shelby Jackson" userId="4166cce9cf936cde" providerId="LiveId" clId="{7761F931-BED7-4C2B-9F8F-1F27F4F0367C}" dt="2025-04-12T04:58:01.383" v="2293" actId="1076"/>
          <ac:spMkLst>
            <pc:docMk/>
            <pc:sldMk cId="1460217468" sldId="286"/>
            <ac:spMk id="7" creationId="{B57691EC-A498-AA6B-EFB6-C7FB6053E211}"/>
          </ac:spMkLst>
        </pc:spChg>
        <pc:graphicFrameChg chg="add mod">
          <ac:chgData name="Shelby Jackson" userId="4166cce9cf936cde" providerId="LiveId" clId="{7761F931-BED7-4C2B-9F8F-1F27F4F0367C}" dt="2025-04-12T04:59:53.749" v="2299" actId="1076"/>
          <ac:graphicFrameMkLst>
            <pc:docMk/>
            <pc:sldMk cId="1460217468" sldId="286"/>
            <ac:graphicFrameMk id="11" creationId="{1C496CC8-8CE0-A666-835E-41A2EDC51E74}"/>
          </ac:graphicFrameMkLst>
        </pc:graphicFrameChg>
      </pc:sldChg>
      <pc:sldChg chg="addSp delSp modSp new mod ord">
        <pc:chgData name="Shelby Jackson" userId="4166cce9cf936cde" providerId="LiveId" clId="{7761F931-BED7-4C2B-9F8F-1F27F4F0367C}" dt="2025-04-17T03:12:29.244" v="2329"/>
        <pc:sldMkLst>
          <pc:docMk/>
          <pc:sldMk cId="4280164349" sldId="287"/>
        </pc:sldMkLst>
        <pc:spChg chg="del">
          <ac:chgData name="Shelby Jackson" userId="4166cce9cf936cde" providerId="LiveId" clId="{7761F931-BED7-4C2B-9F8F-1F27F4F0367C}" dt="2025-04-17T03:08:36.726" v="2309" actId="478"/>
          <ac:spMkLst>
            <pc:docMk/>
            <pc:sldMk cId="4280164349" sldId="287"/>
            <ac:spMk id="2" creationId="{673FF9F1-AC79-BDCF-D0E1-77F8638870E3}"/>
          </ac:spMkLst>
        </pc:spChg>
        <pc:spChg chg="del">
          <ac:chgData name="Shelby Jackson" userId="4166cce9cf936cde" providerId="LiveId" clId="{7761F931-BED7-4C2B-9F8F-1F27F4F0367C}" dt="2025-04-17T03:08:11.591" v="2302" actId="931"/>
          <ac:spMkLst>
            <pc:docMk/>
            <pc:sldMk cId="4280164349" sldId="287"/>
            <ac:spMk id="3" creationId="{5A316072-E949-9467-3FFE-A6F88229C78E}"/>
          </ac:spMkLst>
        </pc:spChg>
        <pc:picChg chg="add mod modCrop">
          <ac:chgData name="Shelby Jackson" userId="4166cce9cf936cde" providerId="LiveId" clId="{7761F931-BED7-4C2B-9F8F-1F27F4F0367C}" dt="2025-04-17T03:10:27.128" v="2318" actId="14100"/>
          <ac:picMkLst>
            <pc:docMk/>
            <pc:sldMk cId="4280164349" sldId="287"/>
            <ac:picMk id="6" creationId="{9C1B55D2-B538-D68D-95A9-8C317B9D8CEB}"/>
          </ac:picMkLst>
        </pc:picChg>
      </pc:sldChg>
      <pc:sldChg chg="addSp delSp modSp new mod ord">
        <pc:chgData name="Shelby Jackson" userId="4166cce9cf936cde" providerId="LiveId" clId="{7761F931-BED7-4C2B-9F8F-1F27F4F0367C}" dt="2025-04-17T03:12:24.238" v="2327"/>
        <pc:sldMkLst>
          <pc:docMk/>
          <pc:sldMk cId="3977828633" sldId="288"/>
        </pc:sldMkLst>
        <pc:spChg chg="del">
          <ac:chgData name="Shelby Jackson" userId="4166cce9cf936cde" providerId="LiveId" clId="{7761F931-BED7-4C2B-9F8F-1F27F4F0367C}" dt="2025-04-17T03:11:56.389" v="2321" actId="478"/>
          <ac:spMkLst>
            <pc:docMk/>
            <pc:sldMk cId="3977828633" sldId="288"/>
            <ac:spMk id="2" creationId="{B29B9DD8-6608-774F-37C4-34A4755F707F}"/>
          </ac:spMkLst>
        </pc:spChg>
        <pc:spChg chg="del">
          <ac:chgData name="Shelby Jackson" userId="4166cce9cf936cde" providerId="LiveId" clId="{7761F931-BED7-4C2B-9F8F-1F27F4F0367C}" dt="2025-04-17T03:11:52.246" v="2320" actId="931"/>
          <ac:spMkLst>
            <pc:docMk/>
            <pc:sldMk cId="3977828633" sldId="288"/>
            <ac:spMk id="3" creationId="{82681877-1BB3-16B3-9A75-ACDF9CA1C389}"/>
          </ac:spMkLst>
        </pc:spChg>
        <pc:picChg chg="add mod">
          <ac:chgData name="Shelby Jackson" userId="4166cce9cf936cde" providerId="LiveId" clId="{7761F931-BED7-4C2B-9F8F-1F27F4F0367C}" dt="2025-04-17T03:12:09.451" v="2325" actId="1076"/>
          <ac:picMkLst>
            <pc:docMk/>
            <pc:sldMk cId="3977828633" sldId="288"/>
            <ac:picMk id="6" creationId="{EA28AC89-AD36-3610-68C6-887B8C98E2CB}"/>
          </ac:picMkLst>
        </pc:picChg>
      </pc:sldChg>
      <pc:sldChg chg="modSp add mod">
        <pc:chgData name="Shelby Jackson" userId="4166cce9cf936cde" providerId="LiveId" clId="{7761F931-BED7-4C2B-9F8F-1F27F4F0367C}" dt="2025-04-18T21:18:17.718" v="2780" actId="20577"/>
        <pc:sldMkLst>
          <pc:docMk/>
          <pc:sldMk cId="1999106528" sldId="289"/>
        </pc:sldMkLst>
        <pc:spChg chg="mod">
          <ac:chgData name="Shelby Jackson" userId="4166cce9cf936cde" providerId="LiveId" clId="{7761F931-BED7-4C2B-9F8F-1F27F4F0367C}" dt="2025-04-17T03:17:51.817" v="2418" actId="20577"/>
          <ac:spMkLst>
            <pc:docMk/>
            <pc:sldMk cId="1999106528" sldId="289"/>
            <ac:spMk id="2" creationId="{B1829F11-EFDD-CB4A-3299-C8685FD255CA}"/>
          </ac:spMkLst>
        </pc:spChg>
        <pc:spChg chg="mod">
          <ac:chgData name="Shelby Jackson" userId="4166cce9cf936cde" providerId="LiveId" clId="{7761F931-BED7-4C2B-9F8F-1F27F4F0367C}" dt="2025-04-18T21:18:17.718" v="2780" actId="20577"/>
          <ac:spMkLst>
            <pc:docMk/>
            <pc:sldMk cId="1999106528" sldId="289"/>
            <ac:spMk id="12" creationId="{6C7045FD-83BF-E194-5725-5E0A795821FE}"/>
          </ac:spMkLst>
        </pc:spChg>
      </pc:sldChg>
      <pc:sldChg chg="modSp add mod">
        <pc:chgData name="Shelby Jackson" userId="4166cce9cf936cde" providerId="LiveId" clId="{7761F931-BED7-4C2B-9F8F-1F27F4F0367C}" dt="2025-04-17T03:20:07.467" v="2667" actId="20577"/>
        <pc:sldMkLst>
          <pc:docMk/>
          <pc:sldMk cId="4073745518" sldId="290"/>
        </pc:sldMkLst>
        <pc:spChg chg="mod">
          <ac:chgData name="Shelby Jackson" userId="4166cce9cf936cde" providerId="LiveId" clId="{7761F931-BED7-4C2B-9F8F-1F27F4F0367C}" dt="2025-04-17T03:18:54.086" v="2513" actId="20577"/>
          <ac:spMkLst>
            <pc:docMk/>
            <pc:sldMk cId="4073745518" sldId="290"/>
            <ac:spMk id="2" creationId="{D885C046-6D2E-07F4-7BAB-1BBF91589E14}"/>
          </ac:spMkLst>
        </pc:spChg>
        <pc:spChg chg="mod">
          <ac:chgData name="Shelby Jackson" userId="4166cce9cf936cde" providerId="LiveId" clId="{7761F931-BED7-4C2B-9F8F-1F27F4F0367C}" dt="2025-04-17T03:20:07.467" v="2667" actId="20577"/>
          <ac:spMkLst>
            <pc:docMk/>
            <pc:sldMk cId="4073745518" sldId="290"/>
            <ac:spMk id="12" creationId="{3F4099CC-2AFA-9448-1FEB-6AB20B2CCBF8}"/>
          </ac:spMkLst>
        </pc:spChg>
      </pc:sldChg>
      <pc:sldChg chg="addSp delSp modSp add mod">
        <pc:chgData name="Shelby Jackson" userId="4166cce9cf936cde" providerId="LiveId" clId="{7761F931-BED7-4C2B-9F8F-1F27F4F0367C}" dt="2025-04-17T04:12:27.318" v="2685" actId="1076"/>
        <pc:sldMkLst>
          <pc:docMk/>
          <pc:sldMk cId="3830672477" sldId="291"/>
        </pc:sldMkLst>
        <pc:picChg chg="del">
          <ac:chgData name="Shelby Jackson" userId="4166cce9cf936cde" providerId="LiveId" clId="{7761F931-BED7-4C2B-9F8F-1F27F4F0367C}" dt="2025-04-17T04:12:10.425" v="2679" actId="478"/>
          <ac:picMkLst>
            <pc:docMk/>
            <pc:sldMk cId="3830672477" sldId="291"/>
            <ac:picMk id="5" creationId="{29EB5860-E6E1-AC0E-1274-77C6926065B9}"/>
          </ac:picMkLst>
        </pc:picChg>
        <pc:picChg chg="add mod">
          <ac:chgData name="Shelby Jackson" userId="4166cce9cf936cde" providerId="LiveId" clId="{7761F931-BED7-4C2B-9F8F-1F27F4F0367C}" dt="2025-04-17T04:12:27.318" v="2685" actId="1076"/>
          <ac:picMkLst>
            <pc:docMk/>
            <pc:sldMk cId="3830672477" sldId="291"/>
            <ac:picMk id="6" creationId="{58E72D27-1E8F-C8EA-0992-E9A271DA906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Operating/Reserves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1F-4E31-8FBF-6C1D581D6611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1F-4E31-8FBF-6C1D581D661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31A2754-87EC-4D45-AE26-17B96505F710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$20,609.05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16770397077035"/>
                      <c:h val="0.127105309610620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1F-4E31-8FBF-6C1D581D6611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/>
                      <a:t>2025
$17,125.03</a:t>
                    </a:r>
                    <a:endParaRPr lang="en-US" sz="120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187970253718283"/>
                      <c:h val="0.121360454943132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51F-4E31-8FBF-6C1D581D661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'2025 Board Deck'!$A$3:$A$4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'2025 Board Deck'!$B$3:$B$4</c:f>
              <c:numCache>
                <c:formatCode>_("$"* #,##0.00_);_("$"* \(#,##0.00\);_("$"* "-"??_);_(@_)</c:formatCode>
                <c:ptCount val="2"/>
                <c:pt idx="0">
                  <c:v>20609.05</c:v>
                </c:pt>
                <c:pt idx="1">
                  <c:v>17125.03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1F-4E31-8FBF-6C1D581D6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9"/>
        <c:holeSize val="52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98334690685383"/>
          <c:y val="4.8222650868007713E-2"/>
          <c:w val="0.79201665309314617"/>
          <c:h val="0.94948103242399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2A3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Sheet2!$A$4:$A$13</c:f>
              <c:strCache>
                <c:ptCount val="10"/>
                <c:pt idx="0">
                  <c:v>Licenses / Permits</c:v>
                </c:pt>
                <c:pt idx="1">
                  <c:v>Taxes</c:v>
                </c:pt>
                <c:pt idx="2">
                  <c:v>Electricity</c:v>
                </c:pt>
                <c:pt idx="3">
                  <c:v>Pest Control</c:v>
                </c:pt>
                <c:pt idx="4">
                  <c:v>Water Usage</c:v>
                </c:pt>
                <c:pt idx="5">
                  <c:v>Insurance Expense</c:v>
                </c:pt>
                <c:pt idx="6">
                  <c:v>Sprinkler System</c:v>
                </c:pt>
                <c:pt idx="7">
                  <c:v>Property Mgt Fees</c:v>
                </c:pt>
                <c:pt idx="8">
                  <c:v>Snow Removal</c:v>
                </c:pt>
                <c:pt idx="9">
                  <c:v>Landscaping contract</c:v>
                </c:pt>
              </c:strCache>
            </c:strRef>
          </c:cat>
          <c:val>
            <c:numRef>
              <c:f>Sheet2!$B$4:$B$13</c:f>
              <c:numCache>
                <c:formatCode>_("$"* #,##0_);_("$"* \(#,##0\);_("$"* "-"??_);_(@_)</c:formatCode>
                <c:ptCount val="10"/>
                <c:pt idx="0">
                  <c:v>30</c:v>
                </c:pt>
                <c:pt idx="1">
                  <c:v>200</c:v>
                </c:pt>
                <c:pt idx="2">
                  <c:v>336</c:v>
                </c:pt>
                <c:pt idx="3" formatCode="_(&quot;$&quot;* #,##0.00_);_(&quot;$&quot;* \(#,##0.00\);_(&quot;$&quot;* &quot;-&quot;??_);_(@_)">
                  <c:v>670</c:v>
                </c:pt>
                <c:pt idx="4">
                  <c:v>1000</c:v>
                </c:pt>
                <c:pt idx="5">
                  <c:v>1592</c:v>
                </c:pt>
                <c:pt idx="6">
                  <c:v>2820</c:v>
                </c:pt>
                <c:pt idx="7">
                  <c:v>3272</c:v>
                </c:pt>
                <c:pt idx="8">
                  <c:v>6700</c:v>
                </c:pt>
                <c:pt idx="9">
                  <c:v>12728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A-4095-9F7F-301E8D059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1424031"/>
        <c:axId val="561430271"/>
      </c:barChart>
      <c:catAx>
        <c:axId val="561424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61430271"/>
        <c:crosses val="autoZero"/>
        <c:auto val="1"/>
        <c:lblAlgn val="ctr"/>
        <c:lblOffset val="100"/>
        <c:noMultiLvlLbl val="0"/>
      </c:catAx>
      <c:valAx>
        <c:axId val="561430271"/>
        <c:scaling>
          <c:orientation val="minMax"/>
        </c:scaling>
        <c:delete val="1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5614240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AB18-E032-41E6-BD81-1A2750EAAAD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4A54-D61C-41C7-B58D-5873996DD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1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E1C7-7EE2-B39C-F685-A9BB90554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D81C2-EC13-6C84-0634-8B6AB6BCA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97BC5-617D-A3FD-EBD1-93574762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896C-5697-4698-BB73-FA761FFAB2A3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072AF-9BC3-FFA2-4EA6-417F069D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43A42-D956-550C-D1AB-EC5D39F9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B134-427C-4053-EC92-5534AE47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29ED2-6043-6DE9-9421-E860DD207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0B1CF-F404-0A33-F7AC-B3FD41CF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D2D-9E2C-446C-9002-1238D422B4A1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9D380-F76A-B040-CBBB-806CFE3B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C7E6F-FFA0-151A-12EB-7AC38D13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0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C8FD1-E5F3-7B57-CEBE-DF2AC9D1B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5B2D9-7BC3-1582-DC2B-A10DAC64E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9F458-97A1-CF0F-D19C-F26B8FBE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2353-7F2D-4590-ABF2-862111AFE4CE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C5227-A489-FE9E-CC29-457B4685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230E-9CB7-4B1C-32AF-9B00A365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AF61-D9EE-D2C6-75D4-43AC3080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7625-7E49-9D81-DDD2-88DAA63E0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F077B-95B3-CFA4-D079-BB5160F6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D90A-B7F5-42FE-9359-832DEA3E8BD4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F1CA2-8591-05F6-09A3-BA8CE177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AFE0-AB7D-63B8-D302-986C321A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8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277C-CD75-ABFE-CF22-E7C5EDD6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9DC87-872B-88F3-4206-E0672DD9B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CD18-B610-B7FB-BDC8-B8CBF5A1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F39-2232-4DB2-A954-AF36E8239078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0486-83E4-35D0-77D1-1F90BE5E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30421-5070-774D-B8DC-C66E9941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9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C477-976C-3765-E110-D337F601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31D84-3091-81FB-87FF-8FFE795B1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CCE35-3F7F-DF12-57CA-C0B41030E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96FB8-7CB3-51E0-AAD0-25825193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6FA-FE06-4682-9039-71C24AFFABCC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55A3C-56FF-B2A9-B48A-74D5EC10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891F5-4128-C739-803C-E039D5E1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1AF4-7C5F-F211-8B09-276CDAC7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C712D-B4CD-558E-7E3D-C4C07927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76756-053F-06D5-DDA1-0DA29C761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F00E9-2DFC-7048-EBD7-2762A4F6B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3DD30-AB29-94D7-56CA-A07820B90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3E079-D4BA-D580-BECA-5634BAC9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6F77-40B1-493D-A868-490C9B0BA41E}" type="datetime1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3CFC4-6978-6C1E-87D8-AC13ACAB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9EBE8-1A89-DFDC-48EC-7F51CDF5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154F-D400-B4AC-61E7-117A460D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6C07D-0445-30F7-C60D-98F3F8AC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2F4D-90D4-4555-ABD4-7090A94929C6}" type="datetime1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9ABE2-7C5D-D966-6A31-DA404006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75AF0-7112-E8CB-CAF5-AE5C066F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8FB9E-1B4F-E3EB-0C0A-94C22987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D828-577C-40CC-A3B7-3BFFF71AA4C3}" type="datetime1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FC4DE-5DF0-F3B7-9A70-2D9671B0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489C-9061-6F1A-E7AF-23CE80AC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9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AD53-6FE7-8884-5B58-ADA52C54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EED88-DEEA-7294-11AF-CD60438B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100EE-0257-7121-DA9A-8BA951A49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C5DE8-5AEB-731B-0499-63722B80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EF7D-0272-4FEF-ACA9-305A91588CF0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902A7-A388-8B2D-D065-5931043E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ACE8E-F4B1-8862-2C22-009D9058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2D27-3150-68C5-8603-8CBCC828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D01C5-8262-FD0C-2363-B5ED914F0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97925-A41D-5DB9-DC9E-1853A2859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0C69B-D95F-D25B-387D-8D9B3068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2D8C-5219-41A4-90D9-2811A17B1C4A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EFE92-CC5B-8B39-2903-C473D778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57489-DB1B-6E7A-A90E-A3F7ADC3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8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179FA-D6F6-7EB8-A4F6-AF283CB6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28D54-F265-7B56-48F1-F1002EC49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24F44-CD44-B50F-792B-A9579313F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B6D4-58C0-4597-A017-23C2B62A33C9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2474F-7E5F-D9F3-B26C-110935BE4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58D1D-B378-BFF1-ED10-506A1D837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3F16-5E3D-47B7-A35B-9FFF58E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6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1EC514-C042-544B-A9D4-6D17C4AB8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2"/>
          <a:stretch/>
        </p:blipFill>
        <p:spPr>
          <a:xfrm>
            <a:off x="0" y="0"/>
            <a:ext cx="12191695" cy="68579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1C179-A123-B825-33C4-D9E9326E5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7077" y="427309"/>
            <a:ext cx="6037540" cy="2180343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badi" panose="020B0604020104020204" pitchFamily="34" charset="0"/>
              </a:rPr>
              <a:t>Cascade Meadows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96EF92-A9FF-BCE1-7523-49D8F54FBFE3}"/>
              </a:ext>
            </a:extLst>
          </p:cNvPr>
          <p:cNvCxnSpPr>
            <a:cxnSpLocks/>
          </p:cNvCxnSpPr>
          <p:nvPr/>
        </p:nvCxnSpPr>
        <p:spPr>
          <a:xfrm flipH="1">
            <a:off x="4591358" y="2338021"/>
            <a:ext cx="3008977" cy="0"/>
          </a:xfrm>
          <a:prstGeom prst="line">
            <a:avLst/>
          </a:prstGeom>
          <a:ln w="57150">
            <a:solidFill>
              <a:srgbClr val="52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A1009-C112-DEA8-3F43-2685071AF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36FD-164C-7F26-C4FD-C483F42D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Nomination &amp; Election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00E57-848D-484F-3277-FD54E7CB5465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A8ABC-FF8D-2437-58B0-1A4A283B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2634B7-93EB-D9D0-3B45-3B22061E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64416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373DAC-CA15-60AF-76EF-74BB8A7CD8B3}"/>
              </a:ext>
            </a:extLst>
          </p:cNvPr>
          <p:cNvSpPr txBox="1"/>
          <p:nvPr/>
        </p:nvSpPr>
        <p:spPr>
          <a:xfrm>
            <a:off x="615428" y="2059883"/>
            <a:ext cx="1027192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2A3AE"/>
                </a:solidFill>
                <a:latin typeface="Abadi" panose="020B0604020104020204" pitchFamily="34" charset="0"/>
              </a:rPr>
              <a:t>Now accepting nominations from the floor!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endParaRPr lang="en-US" sz="2000" dirty="0">
              <a:latin typeface="Abadi" panose="020B0604020104020204" pitchFamily="34" charset="0"/>
            </a:endParaRPr>
          </a:p>
          <a:p>
            <a:r>
              <a:rPr lang="en-US" sz="2000" dirty="0">
                <a:latin typeface="Abadi" panose="020B0604020104020204" pitchFamily="34" charset="0"/>
              </a:rPr>
              <a:t>If you would like to nominate yourself or another member for the board seat, please let us know</a:t>
            </a:r>
            <a:endParaRPr lang="en-US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2000" dirty="0">
              <a:latin typeface="Abadi" panose="020B0604020104020204" pitchFamily="34" charset="0"/>
            </a:endParaRPr>
          </a:p>
          <a:p>
            <a:r>
              <a:rPr lang="en-US" sz="2000" dirty="0">
                <a:latin typeface="Abadi" panose="020B0604020104020204" pitchFamily="34" charset="0"/>
              </a:rPr>
              <a:t>The board seat in question is a three-year term, and we encourage all interested members to consider participating in the governance of our community. </a:t>
            </a:r>
          </a:p>
          <a:p>
            <a:endParaRPr lang="en-US" sz="2000" dirty="0">
              <a:latin typeface="Abadi" panose="020B0604020104020204" pitchFamily="34" charset="0"/>
            </a:endParaRPr>
          </a:p>
          <a:p>
            <a:endParaRPr lang="en-US" sz="2000" dirty="0">
              <a:solidFill>
                <a:srgbClr val="202124"/>
              </a:solidFill>
              <a:latin typeface="Abadi" panose="020B0604020104020204" pitchFamily="34" charset="0"/>
            </a:endParaRPr>
          </a:p>
          <a:p>
            <a:r>
              <a:rPr lang="en-US" sz="2000" dirty="0">
                <a:solidFill>
                  <a:srgbClr val="202124"/>
                </a:solidFill>
                <a:latin typeface="Abadi" panose="020B0604020104020204" pitchFamily="34" charset="0"/>
              </a:rPr>
              <a:t>Your involvement in the nominations process is valued and appreciated!</a:t>
            </a:r>
            <a:endParaRPr lang="en-US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6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82230-2415-55E9-1733-0A04A1E0B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5C046-6D2E-07F4-7BAB-1BBF9158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Voting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AFCE6-C28F-338F-CEE6-198241796B42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3C966E-B672-D143-A5FF-44C66DFC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A5F05B-07DC-9D56-3B0C-02FB9883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64416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099CC-2AFA-9448-1FEB-6AB20B2CCBF8}"/>
              </a:ext>
            </a:extLst>
          </p:cNvPr>
          <p:cNvSpPr txBox="1"/>
          <p:nvPr/>
        </p:nvSpPr>
        <p:spPr>
          <a:xfrm>
            <a:off x="615428" y="2059883"/>
            <a:ext cx="1027192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2A3AE"/>
                </a:solidFill>
                <a:latin typeface="Abadi" panose="020B0604020104020204" pitchFamily="34" charset="0"/>
              </a:rPr>
              <a:t>Now is your time to vote! 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endParaRPr lang="en-US" sz="2000" dirty="0">
              <a:latin typeface="Abadi" panose="020B0604020104020204" pitchFamily="34" charset="0"/>
            </a:endParaRPr>
          </a:p>
          <a:p>
            <a:r>
              <a:rPr lang="en-US" sz="2000" dirty="0">
                <a:solidFill>
                  <a:srgbClr val="202124"/>
                </a:solidFill>
                <a:latin typeface="Abadi" panose="020B0604020104020204" pitchFamily="34" charset="0"/>
              </a:rPr>
              <a:t>The link to vote will be posted in the chat on zoom. </a:t>
            </a:r>
            <a:r>
              <a:rPr lang="en-US" sz="2000" dirty="0">
                <a:latin typeface="Abadi" panose="020B0604020104020204" pitchFamily="34" charset="0"/>
              </a:rPr>
              <a:t>We will also send It out via email. </a:t>
            </a:r>
          </a:p>
        </p:txBody>
      </p:sp>
    </p:spTree>
    <p:extLst>
      <p:ext uri="{BB962C8B-B14F-4D97-AF65-F5344CB8AC3E}">
        <p14:creationId xmlns:p14="http://schemas.microsoft.com/office/powerpoint/2010/main" val="407374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DA565-C666-F609-C633-455626298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9F11-EFDD-CB4A-3299-C8685FD2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Election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9A36D-7754-E82E-ED65-7251D6DF5350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D8553F-4702-A248-979F-91498F61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69E6D0-166A-555A-84C2-02C0046B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64416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045FD-83BF-E194-5725-5E0A795821FE}"/>
              </a:ext>
            </a:extLst>
          </p:cNvPr>
          <p:cNvSpPr txBox="1"/>
          <p:nvPr/>
        </p:nvSpPr>
        <p:spPr>
          <a:xfrm>
            <a:off x="615428" y="2059883"/>
            <a:ext cx="1027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2A3AE"/>
                </a:solidFill>
                <a:latin typeface="Abadi" panose="020B0604020104020204" pitchFamily="34" charset="0"/>
              </a:rPr>
              <a:t>Voting will be closed on 4/24/25</a:t>
            </a:r>
          </a:p>
        </p:txBody>
      </p:sp>
    </p:spTree>
    <p:extLst>
      <p:ext uri="{BB962C8B-B14F-4D97-AF65-F5344CB8AC3E}">
        <p14:creationId xmlns:p14="http://schemas.microsoft.com/office/powerpoint/2010/main" val="199910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0D71B2-DF76-192D-CDEB-D4BFED14B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print of a house&#10;&#10;AI-generated content may be incorrect.">
            <a:extLst>
              <a:ext uri="{FF2B5EF4-FFF2-40B4-BE49-F238E27FC236}">
                <a16:creationId xmlns:a16="http://schemas.microsoft.com/office/drawing/2014/main" id="{9C82CA7A-A11E-99C9-B032-B01CD55F14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9" b="14595"/>
          <a:stretch/>
        </p:blipFill>
        <p:spPr>
          <a:xfrm>
            <a:off x="0" y="-106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87528-78BB-A2B4-7C69-22A706A5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136525"/>
            <a:ext cx="8425543" cy="14368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</a:rPr>
              <a:t>City &amp; Plat Map Updates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CFB56-252D-31F8-8A20-BAC062B077F3}"/>
              </a:ext>
            </a:extLst>
          </p:cNvPr>
          <p:cNvSpPr txBox="1">
            <a:spLocks/>
          </p:cNvSpPr>
          <p:nvPr/>
        </p:nvSpPr>
        <p:spPr>
          <a:xfrm>
            <a:off x="360479" y="300900"/>
            <a:ext cx="4942114" cy="3908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badi" panose="020B0604020104020204" pitchFamily="34" charset="0"/>
              </a:rPr>
              <a:t>2025 ANNUAL MEMBERS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35C3B0-14B2-664A-9802-E3ACD89F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6733F16-5E3D-47B7-A35B-9FFF58E3E386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1F854A-C1FE-2FAD-3458-AFE16665A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5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1B55D2-B538-D68D-95A9-8C317B9D8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5235" r="9941" b="1331"/>
          <a:stretch/>
        </p:blipFill>
        <p:spPr>
          <a:xfrm rot="16200000">
            <a:off x="2658665" y="-2658667"/>
            <a:ext cx="6874671" cy="121919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AC9DA-8626-2FAB-BF95-AFB8BAB1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6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28AC89-AD36-3610-68C6-887B8C98E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08" y="0"/>
            <a:ext cx="6889184" cy="68891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63EAC-9FE7-2CC1-7CB8-E318AAD1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3F16-5E3D-47B7-A35B-9FFF58E3E3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639D7B-461C-50C0-6DCE-EA0A79ED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faucet&#10;&#10;AI-generated content may be incorrect.">
            <a:extLst>
              <a:ext uri="{FF2B5EF4-FFF2-40B4-BE49-F238E27FC236}">
                <a16:creationId xmlns:a16="http://schemas.microsoft.com/office/drawing/2014/main" id="{24365AA7-F027-A12D-34A1-46242C59E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" b="153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78192-5CD6-3ED6-2660-789B655C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-55067"/>
            <a:ext cx="5682280" cy="16015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latin typeface="Abadi" panose="020B0604020104020204" pitchFamily="34" charset="0"/>
              </a:rPr>
              <a:t>Irrigation Updates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034F6-2546-C53C-C009-18B310954F4D}"/>
              </a:ext>
            </a:extLst>
          </p:cNvPr>
          <p:cNvSpPr txBox="1">
            <a:spLocks/>
          </p:cNvSpPr>
          <p:nvPr/>
        </p:nvSpPr>
        <p:spPr>
          <a:xfrm>
            <a:off x="0" y="351804"/>
            <a:ext cx="5032248" cy="367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Abadi" panose="020B0604020104020204" pitchFamily="34" charset="0"/>
              </a:rPr>
              <a:t>2025 ANNUAL MEMBERS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719529-BE64-A5AC-E84C-3CD8AA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6733F16-5E3D-47B7-A35B-9FFF58E3E386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2AFADC-6FE2-6F09-D071-EB712CF3F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6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4606A-03F1-14FF-A841-5FDB3C75D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C2625E2-C770-FCB4-7863-C539981562C4}"/>
              </a:ext>
            </a:extLst>
          </p:cNvPr>
          <p:cNvSpPr/>
          <p:nvPr/>
        </p:nvSpPr>
        <p:spPr>
          <a:xfrm>
            <a:off x="2581555" y="2133600"/>
            <a:ext cx="6096000" cy="2464904"/>
          </a:xfrm>
          <a:prstGeom prst="flowChartAlternateProcess">
            <a:avLst/>
          </a:prstGeom>
          <a:solidFill>
            <a:srgbClr val="52A3AE"/>
          </a:solidFill>
          <a:ln>
            <a:solidFill>
              <a:srgbClr val="52A3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4D39B-780E-2428-7362-4C8CFF7F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Open Forum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2723F-69F4-6490-373E-0BA4BA61FA04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0EC427-4F87-22DA-940D-5F7605650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02FEBE-2FAA-3574-96BD-A4BA1A7A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64416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9FF28-CA2F-FEED-CE87-CFB063ABE510}"/>
              </a:ext>
            </a:extLst>
          </p:cNvPr>
          <p:cNvSpPr txBox="1"/>
          <p:nvPr/>
        </p:nvSpPr>
        <p:spPr>
          <a:xfrm>
            <a:off x="3442946" y="2428847"/>
            <a:ext cx="43732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We want to hear from </a:t>
            </a:r>
            <a:r>
              <a:rPr lang="en-US" sz="9600" dirty="0">
                <a:solidFill>
                  <a:schemeClr val="bg1"/>
                </a:solidFill>
                <a:latin typeface="Abadi" panose="020B0604020104020204" pitchFamily="34" charset="0"/>
              </a:rPr>
              <a:t>YOU!</a:t>
            </a:r>
            <a:endParaRPr 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4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151E-42E4-E728-19D6-17094EAA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Management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165CC-98E2-D8B5-5C5D-B462D3EDA0A2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0AFAB-5F2A-E5E0-E9A2-43C0EA0F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06979C-BEAA-84DB-DB34-BB848733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433" y="6431165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9ABE3-4323-C71D-813B-1D2816A7A455}"/>
              </a:ext>
            </a:extLst>
          </p:cNvPr>
          <p:cNvSpPr txBox="1"/>
          <p:nvPr/>
        </p:nvSpPr>
        <p:spPr>
          <a:xfrm>
            <a:off x="960036" y="1523953"/>
            <a:ext cx="102719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What’s happened since we last met: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HOA Dues raised to $178 starting January 1, 2025. This comes from the community vote and approval to raise dues with an 8% increase through 2031, the stabilize at $260 per month.  </a:t>
            </a:r>
            <a:br>
              <a:rPr lang="en-US" dirty="0">
                <a:latin typeface="Abadi" panose="020B0604020104020204" pitchFamily="34" charset="0"/>
              </a:rPr>
            </a:br>
            <a:endParaRPr lang="en-US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Peirce Enterprise was utilized for snow removal at the community during winter 2024-2025</a:t>
            </a:r>
            <a:br>
              <a:rPr lang="en-US" dirty="0">
                <a:latin typeface="Abadi" panose="020B0604020104020204" pitchFamily="34" charset="0"/>
              </a:rPr>
            </a:br>
            <a:endParaRPr lang="en-US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The board motioned to put several contracts in place for 2025. Curtis Lawn Services for Landscaping and Frog Bottom Irrigation for sprinkler maintenance/repair</a:t>
            </a:r>
            <a:br>
              <a:rPr lang="en-US" dirty="0">
                <a:latin typeface="Abadi" panose="020B0604020104020204" pitchFamily="34" charset="0"/>
              </a:rPr>
            </a:br>
            <a:endParaRPr lang="en-US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Pocket gophers have been found within the HOA areas. Natures balance did a treatment in the fall of 2024 and a treatment in spring of 2025</a:t>
            </a:r>
          </a:p>
          <a:p>
            <a:pPr marL="342900" indent="-342900">
              <a:buAutoNum type="arabicPeriod"/>
            </a:pPr>
            <a:endParaRPr lang="en-US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A special meeting was held on 2/4/25 discussing driveway and maintenance responsibilities, discrepancies in plat documents, bond release issues &amp; city involvement.</a:t>
            </a:r>
          </a:p>
          <a:p>
            <a:pPr marL="342900" indent="-342900">
              <a:buAutoNum type="arabicPeriod"/>
            </a:pPr>
            <a:endParaRPr lang="en-US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Andrew Nygren resigned from the Board of Directors. </a:t>
            </a:r>
          </a:p>
        </p:txBody>
      </p:sp>
    </p:spTree>
    <p:extLst>
      <p:ext uri="{BB962C8B-B14F-4D97-AF65-F5344CB8AC3E}">
        <p14:creationId xmlns:p14="http://schemas.microsoft.com/office/powerpoint/2010/main" val="250427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151E-42E4-E728-19D6-17094EAA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Financial Report: Balance Sheet 12/31/2024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165CC-98E2-D8B5-5C5D-B462D3EDA0A2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0AFAB-5F2A-E5E0-E9A2-43C0EA0F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06979C-BEAA-84DB-DB34-BB848733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433" y="6431165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529AEE-3FF9-73F2-46C8-887847FFB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40" y="1210606"/>
            <a:ext cx="9483629" cy="56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8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151E-42E4-E728-19D6-17094EAA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Financial Report: Budget vs. Actual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165CC-98E2-D8B5-5C5D-B462D3EDA0A2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0AFAB-5F2A-E5E0-E9A2-43C0EA0F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06979C-BEAA-84DB-DB34-BB848733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433" y="6431165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AAC5437-D452-1E6A-906E-1907C8008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5" y="1139185"/>
            <a:ext cx="9082039" cy="57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3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151E-42E4-E728-19D6-17094EAA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Financial Report: Reserve Snapshot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165CC-98E2-D8B5-5C5D-B462D3EDA0A2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0AFAB-5F2A-E5E0-E9A2-43C0EA0F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06979C-BEAA-84DB-DB34-BB848733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433" y="6431165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AD6F90-C0FA-7E54-B815-745BCAF8650E}"/>
              </a:ext>
            </a:extLst>
          </p:cNvPr>
          <p:cNvSpPr txBox="1">
            <a:spLocks/>
          </p:cNvSpPr>
          <p:nvPr/>
        </p:nvSpPr>
        <p:spPr>
          <a:xfrm>
            <a:off x="371755" y="5987216"/>
            <a:ext cx="4591939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/>
                <a:solidFill>
                  <a:schemeClr val="accent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YTD: $17,125.03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72FD1C1-F89E-1E07-C16F-C766CE2DC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09748"/>
              </p:ext>
            </p:extLst>
          </p:nvPr>
        </p:nvGraphicFramePr>
        <p:xfrm>
          <a:off x="1728107" y="1173981"/>
          <a:ext cx="8735786" cy="525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206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6E865-2D52-D10E-1E4D-7972432F1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C7C8-0063-C5AC-B09D-26CDBB5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2025 Budget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8E3AF-59F4-6944-ED24-941944E063BE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0BF0B-DE76-5C73-65D7-728B47F94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1769F4-7D4B-47E4-E771-F23960D8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64416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5B813-6381-DBF1-5E92-771DABBDE9E6}"/>
              </a:ext>
            </a:extLst>
          </p:cNvPr>
          <p:cNvSpPr txBox="1"/>
          <p:nvPr/>
        </p:nvSpPr>
        <p:spPr>
          <a:xfrm>
            <a:off x="7214366" y="4061758"/>
            <a:ext cx="3169467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$29.3k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D67C2-A6FA-D8C3-2915-B47CFDF3A154}"/>
              </a:ext>
            </a:extLst>
          </p:cNvPr>
          <p:cNvSpPr/>
          <p:nvPr/>
        </p:nvSpPr>
        <p:spPr>
          <a:xfrm>
            <a:off x="7214366" y="3535221"/>
            <a:ext cx="3176776" cy="52653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691EC-A498-AA6B-EFB6-C7FB6053E211}"/>
              </a:ext>
            </a:extLst>
          </p:cNvPr>
          <p:cNvSpPr txBox="1"/>
          <p:nvPr/>
        </p:nvSpPr>
        <p:spPr>
          <a:xfrm>
            <a:off x="7831544" y="3564407"/>
            <a:ext cx="193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Total Spend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C496CC8-8CE0-A666-835E-41A2EDC51E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24500"/>
              </p:ext>
            </p:extLst>
          </p:nvPr>
        </p:nvGraphicFramePr>
        <p:xfrm>
          <a:off x="899608" y="1029941"/>
          <a:ext cx="10392784" cy="553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21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151E-42E4-E728-19D6-17094EAA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Budget Review: YTD Performance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165CC-98E2-D8B5-5C5D-B462D3EDA0A2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93137A-EEEF-A2DC-4BA6-34B21F1CE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595CF6-71DD-7F94-CCF9-56BCAC05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64416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1D174AC-1D26-C88D-C5C4-D2FB74C02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78" y="1056609"/>
            <a:ext cx="7838243" cy="57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9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168AF-5F4A-DC34-E1BB-173C87387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26AC-71EA-A3F4-28E7-041D193B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Budget Review: YTD Performance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E56EE-435A-A20F-438B-F6F2E578F7FB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1CF2C0-859A-6444-6EDB-9BB0AFB2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F7637B-0E7C-5BEE-57CB-8FC780BB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64416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8E72D27-1E8F-C8EA-0992-E9A271DA9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13" y="1186658"/>
            <a:ext cx="9316973" cy="54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7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151E-42E4-E728-19D6-17094EAA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5" y="532733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Contract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165CC-98E2-D8B5-5C5D-B462D3EDA0A2}"/>
              </a:ext>
            </a:extLst>
          </p:cNvPr>
          <p:cNvSpPr txBox="1">
            <a:spLocks/>
          </p:cNvSpPr>
          <p:nvPr/>
        </p:nvSpPr>
        <p:spPr>
          <a:xfrm>
            <a:off x="371755" y="270795"/>
            <a:ext cx="22919532" cy="52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badi Extra Light" panose="020F0502020204030204" pitchFamily="34" charset="0"/>
              </a:rPr>
              <a:t>2025 ANNUAL MEMBERS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93137A-EEEF-A2DC-4BA6-34B21F1CE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898" y="246923"/>
            <a:ext cx="379623" cy="49878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595CF6-71DD-7F94-CCF9-56BCAC05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464416"/>
            <a:ext cx="2743200" cy="365125"/>
          </a:xfrm>
        </p:spPr>
        <p:txBody>
          <a:bodyPr/>
          <a:lstStyle/>
          <a:p>
            <a:fld id="{56733F16-5E3D-47B7-A35B-9FFF58E3E386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13A551-2248-2A34-E06D-BEB6BD914FDB}"/>
              </a:ext>
            </a:extLst>
          </p:cNvPr>
          <p:cNvSpPr txBox="1"/>
          <p:nvPr/>
        </p:nvSpPr>
        <p:spPr>
          <a:xfrm>
            <a:off x="960036" y="2260305"/>
            <a:ext cx="10271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badi" panose="020B0604020104020204" pitchFamily="34" charset="0"/>
              </a:rPr>
              <a:t>Landscaping: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dirty="0">
                <a:latin typeface="Abadi" panose="020B0604020104020204" pitchFamily="34" charset="0"/>
              </a:rPr>
              <a:t>Curtis Lawn Service – Monthly lawn service – mowing &amp; edging, post emergent, wild grass trimming, fertilization, bush &amp; tree trimming. </a:t>
            </a:r>
            <a:endParaRPr lang="en-US" sz="2000" u="sng" dirty="0">
              <a:latin typeface="Abadi" panose="020B0604020104020204" pitchFamily="34" charset="0"/>
            </a:endParaRPr>
          </a:p>
          <a:p>
            <a:endParaRPr lang="en-US" sz="2000" u="sng" dirty="0">
              <a:latin typeface="Abadi" panose="020B0604020104020204" pitchFamily="34" charset="0"/>
            </a:endParaRPr>
          </a:p>
          <a:p>
            <a:endParaRPr lang="en-US" sz="2000" dirty="0">
              <a:latin typeface="Abadi" panose="020B0604020104020204" pitchFamily="34" charset="0"/>
            </a:endParaRPr>
          </a:p>
          <a:p>
            <a:r>
              <a:rPr lang="en-US" sz="2000" b="1" u="sng" dirty="0">
                <a:latin typeface="Abadi" panose="020B0604020104020204" pitchFamily="34" charset="0"/>
              </a:rPr>
              <a:t>Sprinkler Repair: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dirty="0">
                <a:latin typeface="Abadi" panose="020B0604020104020204" pitchFamily="34" charset="0"/>
              </a:rPr>
              <a:t>Frog Bottom Irrigation – Start up, monthly sprinkler maintenance &amp; repair, blowout</a:t>
            </a:r>
            <a:endParaRPr lang="en-US" sz="2000" u="sng" dirty="0">
              <a:latin typeface="Abadi" panose="020B0604020104020204" pitchFamily="34" charset="0"/>
            </a:endParaRPr>
          </a:p>
          <a:p>
            <a:endParaRPr lang="en-US" sz="2000" u="sng" dirty="0">
              <a:latin typeface="Abadi" panose="020B0604020104020204" pitchFamily="34" charset="0"/>
            </a:endParaRPr>
          </a:p>
          <a:p>
            <a:endParaRPr lang="en-US" sz="2000" u="sng" dirty="0">
              <a:latin typeface="Abadi" panose="020B0604020104020204" pitchFamily="34" charset="0"/>
            </a:endParaRPr>
          </a:p>
          <a:p>
            <a:r>
              <a:rPr lang="en-US" sz="2000" b="1" u="sng" dirty="0">
                <a:latin typeface="Abadi" panose="020B0604020104020204" pitchFamily="34" charset="0"/>
              </a:rPr>
              <a:t>Pest Control: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dirty="0">
                <a:latin typeface="Abadi" panose="020B0604020104020204" pitchFamily="34" charset="0"/>
              </a:rPr>
              <a:t>Natures Balance – Semi Annual Service</a:t>
            </a:r>
            <a:endParaRPr lang="en-US" sz="2000" u="sng" dirty="0">
              <a:latin typeface="Abadi" panose="020B0604020104020204" pitchFamily="34" charset="0"/>
            </a:endParaRPr>
          </a:p>
          <a:p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95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Dues Increase Discussion Deck 11.9.23 - Cascade Meadows HOA</Template>
  <TotalTime>2613</TotalTime>
  <Words>451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Abadi</vt:lpstr>
      <vt:lpstr>Abadi Extra Light</vt:lpstr>
      <vt:lpstr>Arial</vt:lpstr>
      <vt:lpstr>Calibri</vt:lpstr>
      <vt:lpstr>Calibri Light</vt:lpstr>
      <vt:lpstr>Office Theme</vt:lpstr>
      <vt:lpstr>Cascade Meadows</vt:lpstr>
      <vt:lpstr>Management Report</vt:lpstr>
      <vt:lpstr>Financial Report: Balance Sheet 12/31/2024</vt:lpstr>
      <vt:lpstr>Financial Report: Budget vs. Actual 2024</vt:lpstr>
      <vt:lpstr>Financial Report: Reserve Snapshot</vt:lpstr>
      <vt:lpstr>2025 Budget Review</vt:lpstr>
      <vt:lpstr>Budget Review: YTD Performance </vt:lpstr>
      <vt:lpstr>Budget Review: YTD Performance </vt:lpstr>
      <vt:lpstr>Contract Review</vt:lpstr>
      <vt:lpstr>Nomination &amp; Election</vt:lpstr>
      <vt:lpstr>Voting</vt:lpstr>
      <vt:lpstr>Election Results</vt:lpstr>
      <vt:lpstr>City &amp; Plat Map Updates</vt:lpstr>
      <vt:lpstr>PowerPoint Presentation</vt:lpstr>
      <vt:lpstr>PowerPoint Presentation</vt:lpstr>
      <vt:lpstr>Irrigation Updates</vt:lpstr>
      <vt:lpstr>Open Forum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Cascade Meadows</dc:title>
  <dc:creator>Shelby Jackson</dc:creator>
  <cp:lastModifiedBy>Shelby Jackson</cp:lastModifiedBy>
  <cp:revision>4</cp:revision>
  <dcterms:created xsi:type="dcterms:W3CDTF">2024-04-18T21:19:16Z</dcterms:created>
  <dcterms:modified xsi:type="dcterms:W3CDTF">2025-04-18T21:18:28Z</dcterms:modified>
</cp:coreProperties>
</file>